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406" r:id="rId3"/>
  </p:sldIdLst>
  <p:sldSz cx="12801600" cy="9601200" type="A3"/>
  <p:notesSz cx="9944100" cy="6805613"/>
  <p:defaultTextStyle>
    <a:defPPr>
      <a:defRPr lang="en-US"/>
    </a:defPPr>
    <a:lvl1pPr marL="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576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155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273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031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7887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546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3042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0619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C2E"/>
    <a:srgbClr val="F2D9C0"/>
    <a:srgbClr val="F8D8D8"/>
    <a:srgbClr val="D9D59B"/>
    <a:srgbClr val="395F5F"/>
    <a:srgbClr val="BFAAFC"/>
    <a:srgbClr val="F6E4D2"/>
    <a:srgbClr val="647C9C"/>
    <a:srgbClr val="713888"/>
    <a:srgbClr val="AA2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4" autoAdjust="0"/>
    <p:restoredTop sz="93537" autoAdjust="0"/>
  </p:normalViewPr>
  <p:slideViewPr>
    <p:cSldViewPr snapToGrid="0">
      <p:cViewPr varScale="1">
        <p:scale>
          <a:sx n="78" d="100"/>
          <a:sy n="78" d="100"/>
        </p:scale>
        <p:origin x="1380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976" y="1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0900"/>
            <a:ext cx="306387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109" y="3275692"/>
            <a:ext cx="7953887" cy="2679221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4464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976" y="6464464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400"/>
            </a:lvl1pPr>
            <a:lvl2pPr marL="640003" indent="0" algn="ctr">
              <a:buNone/>
              <a:defRPr sz="2800"/>
            </a:lvl2pPr>
            <a:lvl3pPr marL="1280006" indent="0" algn="ctr">
              <a:buNone/>
              <a:defRPr sz="2500"/>
            </a:lvl3pPr>
            <a:lvl4pPr marL="1920009" indent="0" algn="ctr">
              <a:buNone/>
              <a:defRPr sz="2200"/>
            </a:lvl4pPr>
            <a:lvl5pPr marL="2560013" indent="0" algn="ctr">
              <a:buNone/>
              <a:defRPr sz="2200"/>
            </a:lvl5pPr>
            <a:lvl6pPr marL="3200016" indent="0" algn="ctr">
              <a:buNone/>
              <a:defRPr sz="2200"/>
            </a:lvl6pPr>
            <a:lvl7pPr marL="3840019" indent="0" algn="ctr">
              <a:buNone/>
              <a:defRPr sz="2200"/>
            </a:lvl7pPr>
            <a:lvl8pPr marL="4480022" indent="0" algn="ctr">
              <a:buNone/>
              <a:defRPr sz="2200"/>
            </a:lvl8pPr>
            <a:lvl9pPr marL="5120025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right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8" r="25293" b="23051"/>
          <a:stretch>
            <a:fillRect/>
          </a:stretch>
        </p:blipFill>
        <p:spPr bwMode="auto">
          <a:xfrm>
            <a:off x="0" y="0"/>
            <a:ext cx="12801600" cy="193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390" y="2078039"/>
            <a:ext cx="11894820" cy="19157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3390" y="4296093"/>
            <a:ext cx="11894820" cy="433609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3390" y="8743315"/>
            <a:ext cx="11894820" cy="6667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96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3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360170" y="8878889"/>
            <a:ext cx="5442903" cy="79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ConnectedCurriculum@ucl.ac.uk</a:t>
            </a:r>
          </a:p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@</a:t>
            </a:r>
            <a:r>
              <a:rPr lang="en-GB" sz="1960" baseline="30000" dirty="0" err="1">
                <a:solidFill>
                  <a:srgbClr val="808080">
                    <a:lumMod val="75000"/>
                  </a:srgbClr>
                </a:solidFill>
              </a:rPr>
              <a:t>UCLConnectedC</a:t>
            </a:r>
            <a:endParaRPr lang="en-GB" sz="1960" baseline="30000" dirty="0">
              <a:solidFill>
                <a:srgbClr val="808080">
                  <a:lumMod val="75000"/>
                </a:srgbClr>
              </a:solidFill>
            </a:endParaRPr>
          </a:p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www.ucl.ac.uk/connectedcurriculum</a:t>
            </a:r>
            <a:endParaRPr lang="en-US" sz="1960" dirty="0">
              <a:solidFill>
                <a:srgbClr val="808080">
                  <a:lumMod val="75000"/>
                </a:srgbClr>
              </a:solidFill>
            </a:endParaRPr>
          </a:p>
        </p:txBody>
      </p:sp>
      <p:pic>
        <p:nvPicPr>
          <p:cNvPr id="5" name="Picture 6" descr="CC logo revised_16_04_ON 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8127684"/>
            <a:ext cx="1371283" cy="137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81B7572-AC34-4840-875B-96FC16428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/>
          <a:lstStyle>
            <a:lvl1pPr algn="l">
              <a:defRPr sz="56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20"/>
            </a:lvl2pPr>
            <a:lvl3pPr marL="1280160" indent="0">
              <a:buNone/>
              <a:defRPr sz="2240"/>
            </a:lvl3pPr>
            <a:lvl4pPr marL="1920240" indent="0">
              <a:buNone/>
              <a:defRPr sz="1960"/>
            </a:lvl4pPr>
            <a:lvl5pPr marL="2560320" indent="0">
              <a:buNone/>
              <a:defRPr sz="1960"/>
            </a:lvl5pPr>
            <a:lvl6pPr marL="3200400" indent="0">
              <a:buNone/>
              <a:defRPr sz="1960"/>
            </a:lvl6pPr>
            <a:lvl7pPr marL="3840480" indent="0">
              <a:buNone/>
              <a:defRPr sz="1960"/>
            </a:lvl7pPr>
            <a:lvl8pPr marL="4480560" indent="0">
              <a:buNone/>
              <a:defRPr sz="1960"/>
            </a:lvl8pPr>
            <a:lvl9pPr marL="5120640" indent="0">
              <a:buNone/>
              <a:defRPr sz="19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4CCA8-69DD-4FCC-B35A-9BE006E1B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9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281" y="3791586"/>
            <a:ext cx="5836285" cy="4840605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1926" y="3791586"/>
            <a:ext cx="5836285" cy="4840605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998F0-9777-4F4A-B912-E2ACACB561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4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AD94-0FD2-482B-BE62-32BBA348EA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7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E1A26-9B74-4FE2-A5CD-4365AD63B1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44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E7BB6-1E08-498F-8A69-62DE7985E7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76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28EC-1DEE-44F5-9E29-2B73D0864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592EF-8E02-45BF-B595-CD34B5575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18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38674-8282-4F39-868A-4C18274D58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23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6729" y="1271270"/>
            <a:ext cx="2971482" cy="736092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2281" y="1271270"/>
            <a:ext cx="8701088" cy="736092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98C53-8D58-4D80-BD87-570E36580F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1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/>
                </a:solidFill>
              </a:defRPr>
            </a:lvl1pPr>
            <a:lvl2pPr marL="6400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Sep-20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006" rtl="0" eaLnBrk="1" latinLnBrk="0" hangingPunct="1">
        <a:lnSpc>
          <a:spcPct val="9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02" indent="-320002" algn="l" defTabSz="1280006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6000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ng thin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5" t="38033" b="22118"/>
          <a:stretch>
            <a:fillRect/>
          </a:stretch>
        </p:blipFill>
        <p:spPr bwMode="auto">
          <a:xfrm>
            <a:off x="1" y="1"/>
            <a:ext cx="12814935" cy="76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2280" y="1271270"/>
            <a:ext cx="11885930" cy="181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2280" y="3791586"/>
            <a:ext cx="11885930" cy="484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36923" y="8872220"/>
            <a:ext cx="141128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60"/>
            </a:lvl1pPr>
          </a:lstStyle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fld id="{E4BCB82F-BC15-4434-A29E-E5B85BF0B13D}" type="slidenum">
              <a:rPr lang="en-US" smtClean="0">
                <a:solidFill>
                  <a:srgbClr val="000000"/>
                </a:solidFill>
              </a:rPr>
              <a:pPr defTabSz="128016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64008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6pPr>
      <a:lvl7pPr marL="128016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7pPr>
      <a:lvl8pPr marL="192024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8pPr>
      <a:lvl9pPr marL="256032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sz="392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sz="3360">
          <a:solidFill>
            <a:schemeClr val="tx1"/>
          </a:solidFill>
          <a:latin typeface="+mn-lt"/>
          <a:ea typeface="+mn-ea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6779"/>
            <a:ext cx="12801600" cy="49473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940" dirty="0">
                <a:solidFill>
                  <a:schemeClr val="bg1"/>
                </a:solidFill>
                <a:latin typeface="+mn-lt"/>
              </a:rPr>
              <a:t>Arena Blended Connected (ABC) Learning Design </a:t>
            </a:r>
            <a:r>
              <a:rPr lang="cs-CZ" sz="2940" dirty="0" smtClean="0">
                <a:solidFill>
                  <a:schemeClr val="bg1"/>
                </a:solidFill>
                <a:latin typeface="+mn-lt"/>
              </a:rPr>
              <a:t>– plán rozvržení úkolů</a:t>
            </a:r>
            <a:endParaRPr lang="en-GB" sz="294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8130"/>
              </p:ext>
            </p:extLst>
          </p:nvPr>
        </p:nvGraphicFramePr>
        <p:xfrm>
          <a:off x="234462" y="787887"/>
          <a:ext cx="12379568" cy="8161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93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Činnosti a úkoly členů týmu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Kdo provede/v jakém termínu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/>
                      </a:r>
                      <a:br>
                        <a:rPr lang="en-GB" dirty="0"/>
                      </a:b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90261" y="9303026"/>
            <a:ext cx="11211339" cy="298174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en-GB" sz="850" dirty="0">
                <a:solidFill>
                  <a:schemeClr val="bg1"/>
                </a:solidFill>
              </a:rPr>
              <a:t>ABC Learning Design workshop by Clive Young and Natasa Perovic, UCL. (2015).Learning types, Laurillard, D. (2012). Resources available from </a:t>
            </a:r>
            <a:r>
              <a:rPr lang="en-GB" sz="850">
                <a:solidFill>
                  <a:schemeClr val="bg1"/>
                </a:solidFill>
              </a:rPr>
              <a:t>https://abc-ld.org</a:t>
            </a:r>
            <a:endParaRPr lang="en-GB" sz="85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3505"/>
            <a:ext cx="1590261" cy="55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0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17374</TotalTime>
  <Words>54</Words>
  <Application>Microsoft Office PowerPoint</Application>
  <PresentationFormat>A3 (297 × 420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Custom Design</vt:lpstr>
      <vt:lpstr>Arena Blended Connected (ABC) Learning Design – plán rozvržení úkolů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np_ucl1;n.perovic@ucl.ac.uk</dc:creator>
  <cp:lastModifiedBy>Tonar Zbyněk</cp:lastModifiedBy>
  <cp:revision>303</cp:revision>
  <cp:lastPrinted>2018-02-21T10:25:11Z</cp:lastPrinted>
  <dcterms:created xsi:type="dcterms:W3CDTF">2014-10-31T14:03:56Z</dcterms:created>
  <dcterms:modified xsi:type="dcterms:W3CDTF">2020-09-22T08:02:41Z</dcterms:modified>
</cp:coreProperties>
</file>